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6" r:id="rId3"/>
    <p:sldId id="285" r:id="rId4"/>
    <p:sldId id="257" r:id="rId5"/>
    <p:sldId id="283" r:id="rId6"/>
    <p:sldId id="284" r:id="rId7"/>
    <p:sldId id="264" r:id="rId8"/>
    <p:sldId id="265" r:id="rId9"/>
    <p:sldId id="266" r:id="rId10"/>
    <p:sldId id="267" r:id="rId11"/>
    <p:sldId id="270" r:id="rId12"/>
    <p:sldId id="268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2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98EB04-4A6C-4DB2-9A1C-356F5258E1F8}" type="datetimeFigureOut">
              <a:rPr lang="en-US" smtClean="0"/>
              <a:pPr/>
              <a:t>8/27/2012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106A0B-E77B-4943-BE1D-4BDC34AA9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Huq0odvJI8&amp;feature=fvwre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icked-out-of-another-gam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383540"/>
            <a:ext cx="7654385" cy="45600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distance between two points on a number line, take the absolute value of their difference.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17410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17411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AB= ∣ -4 - 1∣ = ∣-5∣=5</a:t>
            </a:r>
          </a:p>
          <a:p>
            <a:endParaRPr lang="en-US" dirty="0" smtClean="0"/>
          </a:p>
          <a:p>
            <a:r>
              <a:rPr lang="en-US" dirty="0" smtClean="0"/>
              <a:t>AB is 5 units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midpoint between two points on a number line, average the coordinates of the two points.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on a number line</a:t>
            </a:r>
            <a:endParaRPr lang="en-US" dirty="0"/>
          </a:p>
        </p:txBody>
      </p:sp>
      <p:pic>
        <p:nvPicPr>
          <p:cNvPr id="4" name="Content Placeholder 3" descr="number_li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2743200"/>
            <a:ext cx="6547342" cy="22721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2200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3276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3657600"/>
          <a:ext cx="361950" cy="285750"/>
        </p:xfrm>
        <a:graphic>
          <a:graphicData uri="http://schemas.openxmlformats.org/presentationml/2006/ole">
            <p:oleObj spid="_x0000_s25602" name="Equation" r:id="rId4" imgW="114120" imgH="11412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876800" y="3657600"/>
          <a:ext cx="361950" cy="285750"/>
        </p:xfrm>
        <a:graphic>
          <a:graphicData uri="http://schemas.openxmlformats.org/presentationml/2006/ole">
            <p:oleObj spid="_x0000_s25603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724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midpoint of AB is (-4+1)/2=-3/2=-1.5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169483924_a7d546307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752600"/>
            <a:ext cx="5708866" cy="478117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st07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5539649" cy="7469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Distance Formula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828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distance between these points is given by the formula: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752600"/>
            <a:ext cx="4300537" cy="42873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 the distance formula to find the distance between S(-3,2) and T(6,5)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Given the two points (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1</a:t>
            </a:r>
            <a:r>
              <a:rPr lang="en-US" dirty="0" smtClean="0"/>
              <a:t>) and (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y</a:t>
            </a:r>
            <a:r>
              <a:rPr lang="en-US" baseline="-25000" dirty="0" smtClean="0"/>
              <a:t>2</a:t>
            </a:r>
            <a:r>
              <a:rPr lang="en-US" dirty="0" smtClean="0"/>
              <a:t>), the midpoint between these points is given by the formula: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midpoint formula</a:t>
            </a:r>
            <a:endParaRPr lang="en-US" dirty="0"/>
          </a:p>
        </p:txBody>
      </p:sp>
      <p:pic>
        <p:nvPicPr>
          <p:cNvPr id="4" name="Picture 3" descr="midpt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200400"/>
            <a:ext cx="3229343" cy="102393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X(-4,3) Y(-1,5)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dirty="0" smtClean="0"/>
              <a:t>Find the coordinates of the midpoint of a segment having the given endpoints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ChangeAspect="1"/>
          </p:cNvGraphicFramePr>
          <p:nvPr>
            <p:ph idx="1"/>
          </p:nvPr>
        </p:nvGraphicFramePr>
        <p:xfrm>
          <a:off x="3733800" y="2286000"/>
          <a:ext cx="303213" cy="303213"/>
        </p:xfrm>
        <a:graphic>
          <a:graphicData uri="http://schemas.openxmlformats.org/presentationml/2006/ole">
            <p:oleObj spid="_x0000_s26626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Point M is the midpoint of AB.  What is the value of  x in the figure?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-342900" y="3619500"/>
            <a:ext cx="3733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4876800"/>
            <a:ext cx="6400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514600" y="2590800"/>
            <a:ext cx="1524000" cy="12192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67000" y="4038600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A(4,6)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200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M(7,8)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38600" y="2438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B(2x,2x)</a:t>
            </a:r>
            <a:endParaRPr lang="en-US" dirty="0"/>
          </a:p>
        </p:txBody>
      </p:sp>
      <p:graphicFrame>
        <p:nvGraphicFramePr>
          <p:cNvPr id="1027" name="Content Placeholder 12"/>
          <p:cNvGraphicFramePr>
            <a:graphicFrameLocks noChangeAspect="1"/>
          </p:cNvGraphicFramePr>
          <p:nvPr/>
        </p:nvGraphicFramePr>
        <p:xfrm>
          <a:off x="3124200" y="3048000"/>
          <a:ext cx="303213" cy="303212"/>
        </p:xfrm>
        <a:graphic>
          <a:graphicData uri="http://schemas.openxmlformats.org/presentationml/2006/ole">
            <p:oleObj spid="_x0000_s266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2"/>
          <p:cNvGraphicFramePr>
            <a:graphicFrameLocks noChangeAspect="1"/>
          </p:cNvGraphicFramePr>
          <p:nvPr/>
        </p:nvGraphicFramePr>
        <p:xfrm>
          <a:off x="2514600" y="3810000"/>
          <a:ext cx="303213" cy="303212"/>
        </p:xfrm>
        <a:graphic>
          <a:graphicData uri="http://schemas.openxmlformats.org/presentationml/2006/ole">
            <p:oleObj spid="_x0000_s26628" name="Equation" r:id="rId5" imgW="114120" imgH="11412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3114675" cy="310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coordinates of the missing endpoint given that S is the midpoint of RT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5000" y="762000"/>
            <a:ext cx="381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91000" y="20574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T(-4,3),S(-1,5)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6m07q0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3114675" cy="310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coordinates of the missing endpoint given that S is the midpoint of RT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715000" y="762000"/>
            <a:ext cx="381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38600" y="21336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T(2,5),S(-2,2)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distance and midpoint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Show all work. This will be graded!!!</a:t>
            </a:r>
          </a:p>
          <a:p>
            <a:pPr algn="ctr">
              <a:buNone/>
            </a:pPr>
            <a:r>
              <a:rPr lang="en-US" dirty="0" smtClean="0"/>
              <a:t>You will be given a set of points and a coordinate plane.</a:t>
            </a:r>
          </a:p>
          <a:p>
            <a:pPr algn="ctr">
              <a:buNone/>
            </a:pPr>
            <a:r>
              <a:rPr lang="en-US" dirty="0" smtClean="0"/>
              <a:t>Follow the directions completely for full credit.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Activity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PRACTICE PROBLEMS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Wednesday!!!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Video Why math is important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62000" y="2209800"/>
            <a:ext cx="617220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9600" y="441960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733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429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22098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ChangeAspect="1"/>
          </p:cNvGraphicFramePr>
          <p:nvPr>
            <p:ph idx="1"/>
          </p:nvPr>
        </p:nvGraphicFramePr>
        <p:xfrm>
          <a:off x="6781800" y="1981200"/>
          <a:ext cx="344487" cy="344487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graphicFrame>
        <p:nvGraphicFramePr>
          <p:cNvPr id="1027" name="Content Placeholder 10"/>
          <p:cNvGraphicFramePr>
            <a:graphicFrameLocks noChangeAspect="1"/>
          </p:cNvGraphicFramePr>
          <p:nvPr/>
        </p:nvGraphicFramePr>
        <p:xfrm>
          <a:off x="533400" y="4191000"/>
          <a:ext cx="344488" cy="344487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0"/>
          <p:cNvGraphicFramePr>
            <a:graphicFrameLocks noChangeAspect="1"/>
          </p:cNvGraphicFramePr>
          <p:nvPr/>
        </p:nvGraphicFramePr>
        <p:xfrm>
          <a:off x="3352800" y="3200400"/>
          <a:ext cx="344488" cy="344487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0"/>
          <p:cNvGraphicFramePr>
            <a:graphicFrameLocks noChangeAspect="1"/>
          </p:cNvGraphicFramePr>
          <p:nvPr/>
        </p:nvGraphicFramePr>
        <p:xfrm>
          <a:off x="2438400" y="3581400"/>
          <a:ext cx="344488" cy="344487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3810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ft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ft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36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ft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10668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Point R is contained in WZ. What is the probability that R is contained in YZ?</a:t>
            </a:r>
            <a:endParaRPr lang="en-US" sz="28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19600" y="10668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67000" y="1905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33400"/>
            <a:ext cx="4156619" cy="600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38400" y="5029200"/>
            <a:ext cx="304800" cy="1371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14048"/>
            <a:ext cx="4724400" cy="587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5029200"/>
            <a:ext cx="381000" cy="1447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You can study sections 1.1-1.3 in your textbook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341373" y="609600"/>
            <a:ext cx="1582677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Your first TEST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will be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next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Friday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August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31st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!!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CGT.5.G.1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Objective: I will use formulas to find the distance between two points on a coordinate plane and the midpoint of a segment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and Midpoints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umber_li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971800"/>
            <a:ext cx="7385542" cy="256301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 and Midpoint on a number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333</TotalTime>
  <Words>378</Words>
  <Application>Microsoft Office PowerPoint</Application>
  <PresentationFormat>On-screen Show (4:3)</PresentationFormat>
  <Paragraphs>63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Concourse</vt:lpstr>
      <vt:lpstr>Equation</vt:lpstr>
      <vt:lpstr>Slide 1</vt:lpstr>
      <vt:lpstr>Introduction to distance and midpoint</vt:lpstr>
      <vt:lpstr>Slide 3</vt:lpstr>
      <vt:lpstr>Bellringer</vt:lpstr>
      <vt:lpstr>Slide 5</vt:lpstr>
      <vt:lpstr>Slide 6</vt:lpstr>
      <vt:lpstr>Slide 7</vt:lpstr>
      <vt:lpstr>Distance and Midpoints</vt:lpstr>
      <vt:lpstr>Distance and Midpoint on a number line</vt:lpstr>
      <vt:lpstr>Distance on a number line</vt:lpstr>
      <vt:lpstr>Midpoint on a number line</vt:lpstr>
      <vt:lpstr>Slide 12</vt:lpstr>
      <vt:lpstr>The Distance Formula</vt:lpstr>
      <vt:lpstr>Use the distance formula to find the distance between S(-3,2) and T(6,5)</vt:lpstr>
      <vt:lpstr>The midpoint formula</vt:lpstr>
      <vt:lpstr>Find the coordinates of the midpoint of a segment having the given endpoints</vt:lpstr>
      <vt:lpstr>Point M is the midpoint of AB.  What is the value of  x in the figure?</vt:lpstr>
      <vt:lpstr>Find the coordinates of the missing endpoint given that S is the midpoint of RT</vt:lpstr>
      <vt:lpstr>Find the coordinates of the missing endpoint given that S is the midpoint of RT</vt:lpstr>
      <vt:lpstr>Triangle Activity</vt:lpstr>
      <vt:lpstr>TEST Wednesday!!!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30</cp:revision>
  <dcterms:created xsi:type="dcterms:W3CDTF">2010-08-25T23:57:06Z</dcterms:created>
  <dcterms:modified xsi:type="dcterms:W3CDTF">2012-08-27T13:00:18Z</dcterms:modified>
</cp:coreProperties>
</file>